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13231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24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21-23 тепла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сильная жара 38-40 градусов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64000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1,81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14876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3070</cp:revision>
  <cp:lastPrinted>2023-05-30T06:33:28Z</cp:lastPrinted>
  <dcterms:created xsi:type="dcterms:W3CDTF">2018-03-27T06:03:00Z</dcterms:created>
  <dcterms:modified xsi:type="dcterms:W3CDTF">2023-07-24T05:37:42Z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