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18672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923" y="357253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516747"/>
              </p:ext>
            </p:extLst>
          </p:nvPr>
        </p:nvGraphicFramePr>
        <p:xfrm>
          <a:off x="5010028" y="4005064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6597" y="22177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2764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21204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2985</cp:revision>
  <cp:lastPrinted>2021-10-18T15:52:53Z</cp:lastPrinted>
  <dcterms:created xsi:type="dcterms:W3CDTF">2018-03-27T06:03:00Z</dcterms:created>
  <dcterms:modified xsi:type="dcterms:W3CDTF">2023-07-24T06:09:32Z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