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0610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9-14 м/с. Температура воздуха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616654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23851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3984</cp:revision>
  <cp:lastPrinted>2021-11-30T05:55:24Z</cp:lastPrinted>
  <dcterms:created xsi:type="dcterms:W3CDTF">2018-03-27T06:03:00Z</dcterms:created>
  <dcterms:modified xsi:type="dcterms:W3CDTF">2023-07-24T05:54:36Z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