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478EA4AB-700D-426D-8A43-64898D12C12D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164205065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AFCC1B-0616-4549-9C3B-BC288DF0CF5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EC60E6-DA50-4595-83D2-3B046F7E651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6775D4-7D1C-4D62-B6A4-AE2C93C94F4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A0975A-7169-47A1-B132-D6FC0B1520C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0010A6-6523-4FCA-B0CE-62D235B8E4B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8B74FD-4D7C-44F3-9385-45A2713FAEF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5F9778-6886-405D-9107-BBBDB2EF63F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FAA185-F594-4219-AA40-888FBFA1BC4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3D49C8-BBDC-4837-BDAE-F0C7F16B5C5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ED9448-F1E2-43D0-A9F4-7DA8B52446A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A65B2E-0D2A-4124-A6B4-4B62F2DF9F4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26714BE8-FDD2-4A97-B3D4-2C9585722A3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205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 dirty="0" smtClean="0">
                <a:solidFill>
                  <a:srgbClr val="002060"/>
                </a:solidFill>
                <a:cs typeface="宋体"/>
              </a:rPr>
              <a:t>24 </a:t>
            </a:r>
            <a:r>
              <a:rPr lang="kk-KZ" altLang="zh-CN" b="1" i="1" dirty="0">
                <a:solidFill>
                  <a:srgbClr val="002060"/>
                </a:solidFill>
                <a:cs typeface="宋体"/>
              </a:rPr>
              <a:t>июля 2023 года</a:t>
            </a:r>
            <a:endParaRPr lang="zh-CN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16475" cy="1754326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25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июля</a:t>
            </a:r>
          </a:p>
          <a:p>
            <a:pPr algn="ctr"/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24</a:t>
            </a:r>
            <a:r>
              <a:rPr lang="ru-RU" b="1" dirty="0" smtClean="0">
                <a:solidFill>
                  <a:schemeClr val="tx1"/>
                </a:solidFill>
                <a:sym typeface="+mn-ea"/>
              </a:rPr>
              <a:t> </a:t>
            </a:r>
            <a:r>
              <a:rPr lang="ru-RU" b="1" dirty="0">
                <a:solidFill>
                  <a:schemeClr val="tx1"/>
                </a:solidFill>
                <a:sym typeface="+mn-ea"/>
              </a:rPr>
              <a:t>июля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25</a:t>
            </a:r>
            <a:r>
              <a:rPr lang="ru-RU" b="1" dirty="0" smtClean="0">
                <a:solidFill>
                  <a:schemeClr val="tx1"/>
                </a:solidFill>
                <a:sym typeface="+mn-ea"/>
              </a:rPr>
              <a:t> </a:t>
            </a:r>
            <a:r>
              <a:rPr lang="ru-RU" b="1" dirty="0">
                <a:solidFill>
                  <a:schemeClr val="tx1"/>
                </a:solidFill>
                <a:sym typeface="+mn-ea"/>
              </a:rPr>
              <a:t>июля</a:t>
            </a:r>
            <a:endParaRPr lang="ru-RU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>
              <a:buFont typeface="Arial" charset="0"/>
              <a:buNone/>
            </a:pPr>
            <a:r>
              <a:rPr lang="ru-RU" dirty="0" smtClean="0">
                <a:solidFill>
                  <a:schemeClr val="tx1"/>
                </a:solidFill>
              </a:rPr>
              <a:t>Малоо</a:t>
            </a:r>
            <a:r>
              <a:rPr lang="ru-RU" dirty="0" smtClean="0">
                <a:solidFill>
                  <a:schemeClr val="tx1"/>
                </a:solidFill>
              </a:rPr>
              <a:t>блачно, </a:t>
            </a:r>
            <a:r>
              <a:rPr lang="ru-RU" dirty="0">
                <a:solidFill>
                  <a:schemeClr val="tx1"/>
                </a:solidFill>
              </a:rPr>
              <a:t>без осадков. </a:t>
            </a:r>
            <a:r>
              <a:rPr lang="ru-RU" altLang="zh-CN" dirty="0">
                <a:solidFill>
                  <a:schemeClr val="tx1"/>
                </a:solidFill>
                <a:cs typeface="宋体"/>
              </a:rPr>
              <a:t>Ветер </a:t>
            </a:r>
            <a:r>
              <a:rPr lang="ru-RU" altLang="zh-CN" dirty="0" smtClean="0">
                <a:solidFill>
                  <a:schemeClr val="tx1"/>
                </a:solidFill>
                <a:cs typeface="宋体"/>
              </a:rPr>
              <a:t>восточный 3-8 </a:t>
            </a:r>
            <a:r>
              <a:rPr lang="ru-RU" altLang="zh-CN" dirty="0">
                <a:solidFill>
                  <a:schemeClr val="tx1"/>
                </a:solidFill>
                <a:cs typeface="宋体"/>
              </a:rPr>
              <a:t>м/с. Температура воздуха ночью </a:t>
            </a:r>
            <a:r>
              <a:rPr lang="kk-KZ" altLang="zh-CN" dirty="0" smtClean="0">
                <a:solidFill>
                  <a:schemeClr val="tx1"/>
                </a:solidFill>
                <a:cs typeface="宋体"/>
              </a:rPr>
              <a:t>22-24 </a:t>
            </a:r>
            <a:r>
              <a:rPr lang="kk-KZ" altLang="zh-CN" dirty="0">
                <a:solidFill>
                  <a:schemeClr val="tx1"/>
                </a:solidFill>
                <a:cs typeface="宋体"/>
              </a:rPr>
              <a:t>тепла</a:t>
            </a:r>
            <a:r>
              <a:rPr lang="ru-RU" altLang="zh-CN" dirty="0">
                <a:solidFill>
                  <a:schemeClr val="tx1"/>
                </a:solidFill>
                <a:cs typeface="宋体"/>
              </a:rPr>
              <a:t>, днем сильная жара </a:t>
            </a:r>
            <a:r>
              <a:rPr lang="ru-RU" altLang="zh-CN" dirty="0" smtClean="0">
                <a:solidFill>
                  <a:schemeClr val="tx1"/>
                </a:solidFill>
                <a:cs typeface="宋体"/>
              </a:rPr>
              <a:t>36-38 </a:t>
            </a:r>
            <a:r>
              <a:rPr lang="ru-RU" altLang="zh-CN" dirty="0">
                <a:solidFill>
                  <a:schemeClr val="tx1"/>
                </a:solidFill>
                <a:cs typeface="宋体"/>
              </a:rPr>
              <a:t>градусов.</a:t>
            </a:r>
            <a:endParaRPr lang="ru-RU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на ночь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26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июля</a:t>
            </a:r>
          </a:p>
          <a:p>
            <a:pPr algn="ctr">
              <a:buFont typeface="Arial" charset="0"/>
              <a:buNone/>
            </a:pP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25</a:t>
            </a:r>
            <a:r>
              <a:rPr lang="ru-RU" b="1" dirty="0" smtClean="0">
                <a:solidFill>
                  <a:schemeClr val="tx1"/>
                </a:solidFill>
                <a:sym typeface="+mn-ea"/>
              </a:rPr>
              <a:t> </a:t>
            </a:r>
            <a:r>
              <a:rPr lang="ru-RU" b="1" dirty="0">
                <a:solidFill>
                  <a:schemeClr val="tx1"/>
                </a:solidFill>
                <a:sym typeface="+mn-ea"/>
              </a:rPr>
              <a:t>июля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26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июля</a:t>
            </a: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Переменная облачность, без осадков. Ветер </a:t>
            </a:r>
            <a:r>
              <a:rPr lang="ru-RU" dirty="0" smtClean="0">
                <a:solidFill>
                  <a:schemeClr val="tx1"/>
                </a:solidFill>
              </a:rPr>
              <a:t>восточный 3-8 м/с</a:t>
            </a:r>
            <a:r>
              <a:rPr lang="ru-RU" dirty="0">
                <a:solidFill>
                  <a:schemeClr val="tx1"/>
                </a:solidFill>
              </a:rPr>
              <a:t>. Температура воздуха ночью 23-25 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37125" y="2325688"/>
            <a:ext cx="4824413" cy="10160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</a:t>
            </a:r>
            <a:r>
              <a:rPr lang="ru-RU" altLang="en-US" dirty="0" smtClean="0">
                <a:solidFill>
                  <a:schemeClr val="tx1"/>
                </a:solidFill>
                <a:sym typeface="+mn-ea"/>
              </a:rPr>
              <a:t>25</a:t>
            </a:r>
            <a:r>
              <a:rPr lang="ru-RU" dirty="0" smtClean="0">
                <a:solidFill>
                  <a:schemeClr val="tx1"/>
                </a:solidFill>
                <a:sym typeface="+mn-ea"/>
              </a:rPr>
              <a:t> </a:t>
            </a:r>
            <a:r>
              <a:rPr lang="ru-RU" dirty="0">
                <a:solidFill>
                  <a:schemeClr val="tx1"/>
                </a:solidFill>
                <a:sym typeface="+mn-ea"/>
              </a:rPr>
              <a:t>июля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, ночью </a:t>
            </a:r>
            <a:r>
              <a:rPr lang="ru-RU" altLang="en-US" dirty="0" smtClean="0">
                <a:solidFill>
                  <a:schemeClr val="tx1"/>
                </a:solidFill>
                <a:sym typeface="+mn-ea"/>
              </a:rPr>
              <a:t>26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июля метеорологические условия будут способствовать </a:t>
            </a:r>
            <a:r>
              <a:rPr lang="ru-RU" altLang="en-US" b="1" dirty="0">
                <a:solidFill>
                  <a:schemeClr val="tx1"/>
                </a:solidFill>
                <a:sym typeface="+mn-ea"/>
              </a:rPr>
              <a:t>накоплению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загрязняющих 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</a:rPr>
              <a:t>повышенный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84750" y="6430963"/>
          <a:ext cx="4752528" cy="426720"/>
        </p:xfrm>
        <a:graphic>
          <a:graphicData uri="http://schemas.openxmlformats.org/drawingml/2006/table">
            <a:tbl>
              <a:tblPr/>
              <a:tblGrid>
                <a:gridCol w="47525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45063" y="3827463"/>
            <a:ext cx="4824412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24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июля 2023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36624737"/>
              </p:ext>
            </p:extLst>
          </p:nvPr>
        </p:nvGraphicFramePr>
        <p:xfrm>
          <a:off x="5026025" y="4281488"/>
          <a:ext cx="4684713" cy="2037398"/>
        </p:xfrm>
        <a:graphic>
          <a:graphicData uri="http://schemas.openxmlformats.org/drawingml/2006/table">
            <a:tbl>
              <a:tblPr/>
              <a:tblGrid>
                <a:gridCol w="18049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9858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8113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222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87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564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3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3331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17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38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3000" y="3357563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 dirty="0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900" b="1" i="1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ru-RU" altLang="ru-RU" sz="900" b="1" i="1" dirty="0" err="1" smtClean="0">
                <a:solidFill>
                  <a:srgbClr val="000000"/>
                </a:solidFill>
                <a:cs typeface="Times New Roman" pitchFamily="18" charset="0"/>
              </a:rPr>
              <a:t>Кисебаев</a:t>
            </a:r>
            <a:r>
              <a:rPr lang="ru-RU" altLang="ru-RU" sz="900" b="1" i="1" smtClean="0">
                <a:solidFill>
                  <a:srgbClr val="000000"/>
                </a:solidFill>
                <a:cs typeface="Times New Roman" pitchFamily="18" charset="0"/>
              </a:rPr>
              <a:t> Д.К</a:t>
            </a:r>
            <a:r>
              <a:rPr lang="kk-KZ" altLang="ru-RU" sz="900" b="1" i="1" smtClean="0">
                <a:solidFill>
                  <a:srgbClr val="000000"/>
                </a:solidFill>
                <a:cs typeface="Times New Roman" pitchFamily="18" charset="0"/>
              </a:rPr>
              <a:t>. </a:t>
            </a:r>
            <a:r>
              <a:rPr lang="ru-RU" altLang="ru-RU" sz="1000" b="1" i="1" dirty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ru-RU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Досболова</a:t>
            </a:r>
            <a:r>
              <a:rPr lang="ru-RU" altLang="ru-RU" sz="1000" b="1" i="1" dirty="0">
                <a:solidFill>
                  <a:srgbClr val="000000"/>
                </a:solidFill>
                <a:cs typeface="Times New Roman" pitchFamily="18" charset="0"/>
              </a:rPr>
              <a:t> У.</a:t>
            </a: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16533</TotalTime>
  <Words>772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3572</cp:revision>
  <cp:lastPrinted>2021-07-01T09:11:30Z</cp:lastPrinted>
  <dcterms:created xsi:type="dcterms:W3CDTF">2018-03-27T06:03:00Z</dcterms:created>
  <dcterms:modified xsi:type="dcterms:W3CDTF">2023-07-24T05:49:01Z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