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4" d="100"/>
          <a:sy n="124" d="100"/>
        </p:scale>
        <p:origin x="-183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блачно,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14-16,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0-5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15-17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24117785"/>
              </p:ext>
            </p:extLst>
          </p:nvPr>
        </p:nvGraphicFramePr>
        <p:xfrm>
          <a:off x="5095876" y="4071942"/>
          <a:ext cx="4661994" cy="22880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1,392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15909</TotalTime>
  <Words>595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3332</cp:revision>
  <cp:lastPrinted>2021-02-03T11:37:00Z</cp:lastPrinted>
  <dcterms:created xsi:type="dcterms:W3CDTF">2018-03-27T06:03:00Z</dcterms:created>
  <dcterms:modified xsi:type="dcterms:W3CDTF">2023-07-24T07:14:07Z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