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16-18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36-38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26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26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18-20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0,007</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0,015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871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0,174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ru-RU"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16125</TotalTime>
  <Words>544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3442</cp:revision>
  <cp:lastPrinted>2021-07-01T03:56:27Z</cp:lastPrinted>
  <dcterms:created xsi:type="dcterms:W3CDTF">2018-03-27T06:03:00Z</dcterms:created>
  <dcterms:modified xsi:type="dcterms:W3CDTF">2023-07-24T06:16:11Z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