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64956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13219"/>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Солтүстіктен,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15-17°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itchFamily="18" charset="0"/>
                <a:cs typeface="Times New Roman" pitchFamily="18" charset="0"/>
              </a:rPr>
              <a:t>шығ</a:t>
            </a:r>
            <a:r>
              <a:rPr lang="kk-KZ" sz="1200" dirty="0" smtClean="0">
                <a:latin typeface="Times New Roman" panose="02020603050405020304" pitchFamily="18" charset="0"/>
                <a:cs typeface="Times New Roman" panose="02020603050405020304" pitchFamily="18" charset="0"/>
              </a:rPr>
              <a:t>ыс</a:t>
            </a:r>
            <a:r>
              <a:rPr lang="kk-KZ" sz="1200" dirty="0" smtClean="0">
                <a:solidFill>
                  <a:prstClr val="black"/>
                </a:solidFill>
                <a:latin typeface="Times New Roman" pitchFamily="18" charset="0"/>
                <a:cs typeface="Times New Roman" pitchFamily="18" charset="0"/>
              </a:rPr>
              <a:t>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34245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4818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5957132"/>
              </p:ext>
            </p:extLst>
          </p:nvPr>
        </p:nvGraphicFramePr>
        <p:xfrm>
          <a:off x="4931572"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4" y="6272097"/>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18200</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2868</cp:revision>
  <cp:lastPrinted>2021-07-01T03:56:27Z</cp:lastPrinted>
  <dcterms:created xsi:type="dcterms:W3CDTF">2018-03-27T06:03:00Z</dcterms:created>
  <dcterms:modified xsi:type="dcterms:W3CDTF">2023-07-24T06:13:00Z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