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54526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24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24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632911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2"/>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12-14, күндіз 27-29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26</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22912</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3923</cp:revision>
  <cp:lastPrinted>2023-01-16T10:13:34Z</cp:lastPrinted>
  <dcterms:created xsi:type="dcterms:W3CDTF">2018-03-27T06:03:00Z</dcterms:created>
  <dcterms:modified xsi:type="dcterms:W3CDTF">2023-07-24T05:54:33Z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