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462518"/>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205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a:t>
                      </a:r>
                      <a:r>
                        <a:rPr lang="kk-KZ" altLang="zh-CN" sz="1200" b="1" i="0" baseline="0">
                          <a:solidFill>
                            <a:srgbClr val="002060"/>
                          </a:solidFill>
                          <a:latin typeface="Times New Roman" panose="02020603050405020304" pitchFamily="18" charset="0"/>
                          <a:cs typeface="Times New Roman" panose="02020603050405020304" pitchFamily="18" charset="0"/>
                        </a:rPr>
                        <a:t>жыл 24 </a:t>
                      </a:r>
                      <a:r>
                        <a:rPr lang="kk-KZ" altLang="zh-CN" sz="1200" b="1" i="0"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24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25 </a:t>
            </a:r>
            <a:r>
              <a:rPr lang="ru-RU" sz="1200" b="1" dirty="0" err="1" smtClean="0">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24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25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жауын-шашынсыз. Солтүстік-шығыс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21-23 градус 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38-40</a:t>
            </a:r>
            <a:r>
              <a:rPr lang="kk-KZ" sz="1200" dirty="0" smtClean="0">
                <a:solidFill>
                  <a:prstClr val="black"/>
                </a:solidFill>
                <a:latin typeface="Times New Roman" pitchFamily="18" charset="0"/>
                <a:cs typeface="Times New Roman" pitchFamily="18" charset="0"/>
              </a:rPr>
              <a:t> градус қатты ыстық болады</a:t>
            </a:r>
            <a:r>
              <a:rPr lang="kk-KZ" sz="1200" dirty="0">
                <a:solidFill>
                  <a:prstClr val="black"/>
                </a:solidFill>
                <a:latin typeface="Times New Roman" pitchFamily="18" charset="0"/>
                <a:cs typeface="Times New Roman" pitchFamily="18" charset="0"/>
              </a:rPr>
              <a:t>.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26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a:solidFill>
                  <a:prstClr val="black"/>
                </a:solidFill>
                <a:latin typeface="Times New Roman" pitchFamily="18" charset="0"/>
                <a:cs typeface="Times New Roman" pitchFamily="18" charset="0"/>
              </a:rPr>
              <a:t>25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26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21-23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шілдеде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44945968"/>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1647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 зизова А. </a:t>
            </a:r>
            <a:r>
              <a:rPr lang="kk-KZ" altLang="ru-RU" sz="1000" b="1" i="1" smtClean="0">
                <a:solidFill>
                  <a:srgbClr val="000000"/>
                </a:solidFill>
                <a:latin typeface="Times New Roman" panose="02020603050405020304" pitchFamily="18" charset="0"/>
                <a:cs typeface="Times New Roman" panose="02020603050405020304" pitchFamily="18" charset="0"/>
              </a:rPr>
              <a:t>Х</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14667</TotalTime>
  <Words>588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3036</cp:revision>
  <cp:lastPrinted>2023-05-30T06:33:01Z</cp:lastPrinted>
  <dcterms:created xsi:type="dcterms:W3CDTF">2018-03-27T06:03:00Z</dcterms:created>
  <dcterms:modified xsi:type="dcterms:W3CDTF">2023-07-24T05:50:33Z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