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6" d="100"/>
          <a:sy n="86" d="100"/>
        </p:scale>
        <p:origin x="96" y="30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89785462"/>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205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24 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7031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25 </a:t>
            </a:r>
            <a:r>
              <a:rPr lang="kk-KZ" sz="1200" b="1" dirty="0">
                <a:solidFill>
                  <a:srgbClr val="000000"/>
                </a:solidFill>
                <a:latin typeface="Times New Roman" panose="02020603050405020304" pitchFamily="18" charset="0"/>
                <a:cs typeface="Times New Roman" panose="02020603050405020304"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24 </a:t>
            </a:r>
            <a:r>
              <a:rPr lang="kk-KZ" sz="1200" b="1" kern="900" dirty="0">
                <a:solidFill>
                  <a:srgbClr val="000000"/>
                </a:solidFill>
                <a:latin typeface="Times New Roman" panose="02020603050405020304" pitchFamily="18" charset="0"/>
                <a:cs typeface="Times New Roman" panose="02020603050405020304" pitchFamily="18" charset="0"/>
              </a:rPr>
              <a:t>шілденің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25 </a:t>
            </a:r>
            <a:r>
              <a:rPr lang="kk-KZ" sz="1200" b="1" kern="900" dirty="0">
                <a:solidFill>
                  <a:srgbClr val="000000"/>
                </a:solidFill>
                <a:latin typeface="Times New Roman" panose="02020603050405020304" pitchFamily="18" charset="0"/>
                <a:cs typeface="Times New Roman" panose="02020603050405020304" pitchFamily="18" charset="0"/>
              </a:rPr>
              <a:t>шілденің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7-12 м/с. Ауа температурасы түнде 14-16, күндіз 27-29 жылы 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26 шілдеге</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25 </a:t>
            </a:r>
            <a:r>
              <a:rPr lang="kk-KZ" sz="1200" b="1" kern="900" dirty="0">
                <a:solidFill>
                  <a:srgbClr val="000000"/>
                </a:solidFill>
                <a:latin typeface="Times New Roman" panose="02020603050405020304" pitchFamily="18" charset="0"/>
                <a:cs typeface="Times New Roman" panose="02020603050405020304" pitchFamily="18" charset="0"/>
              </a:rPr>
              <a:t>шілденің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26 </a:t>
            </a:r>
            <a:r>
              <a:rPr lang="kk-KZ" sz="1200" b="1" kern="900" dirty="0">
                <a:solidFill>
                  <a:srgbClr val="000000"/>
                </a:solidFill>
                <a:latin typeface="Times New Roman" panose="02020603050405020304" pitchFamily="18" charset="0"/>
                <a:cs typeface="Times New Roman" panose="02020603050405020304" pitchFamily="18" charset="0"/>
              </a:rPr>
              <a:t>шілденің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5-10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a:t>
            </a:r>
            <a:r>
              <a:rPr lang="kk-KZ" sz="1200">
                <a:solidFill>
                  <a:prstClr val="black"/>
                </a:solidFill>
                <a:latin typeface="Times New Roman" pitchFamily="18" charset="0"/>
                <a:cs typeface="Times New Roman" pitchFamily="18" charset="0"/>
              </a:rPr>
              <a:t>температурасы 16-18 </a:t>
            </a:r>
            <a:r>
              <a:rPr lang="kk-KZ" sz="1200" dirty="0">
                <a:solidFill>
                  <a:prstClr val="black"/>
                </a:solidFill>
                <a:latin typeface="Times New Roman" pitchFamily="18" charset="0"/>
                <a:cs typeface="Times New Roman" pitchFamily="18" charset="0"/>
              </a:rPr>
              <a:t>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08542887"/>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0.404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792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0.158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24 </a:t>
            </a:r>
            <a:r>
              <a:rPr lang="kk-KZ" sz="1200" b="1" kern="900" dirty="0">
                <a:solidFill>
                  <a:srgbClr val="000000"/>
                </a:solidFill>
                <a:latin typeface="Times New Roman" panose="02020603050405020304" pitchFamily="18" charset="0"/>
                <a:cs typeface="Times New Roman" panose="02020603050405020304" pitchFamily="18" charset="0"/>
              </a:rPr>
              <a:t>шілдеде</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Сагандыкова</a:t>
            </a:r>
            <a:r>
              <a:rPr lang="ru-RU" altLang="ru-RU" sz="1200" b="1" i="1" dirty="0">
                <a:solidFill>
                  <a:srgbClr val="000000"/>
                </a:solidFill>
                <a:latin typeface="Times New Roman" panose="02020603050405020304" pitchFamily="18" charset="0"/>
                <a:cs typeface="Times New Roman" panose="02020603050405020304" pitchFamily="18" charset="0"/>
              </a:rPr>
              <a:t> З.</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14912</TotalTime>
  <Words>561</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2706</cp:revision>
  <cp:lastPrinted>2021-07-01T07:38:07Z</cp:lastPrinted>
  <dcterms:created xsi:type="dcterms:W3CDTF">2018-03-27T06:03:00Z</dcterms:created>
  <dcterms:modified xsi:type="dcterms:W3CDTF">2023-07-24T06:31:15Z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