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10541684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206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июля </a:t>
                      </a:r>
                      <a:r>
                        <a:rPr lang="kk-KZ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960048294"/>
              </p:ext>
            </p:extLst>
          </p:nvPr>
        </p:nvGraphicFramePr>
        <p:xfrm>
          <a:off x="5026026" y="6527166"/>
          <a:ext cx="4844634" cy="213360"/>
        </p:xfrm>
        <a:graphic>
          <a:graphicData uri="http://schemas.openxmlformats.org/drawingml/2006/table">
            <a:tbl>
              <a:tblPr/>
              <a:tblGrid>
                <a:gridCol w="484463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25 июля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74992" y="2420888"/>
            <a:ext cx="4781458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>
              <a:defRPr/>
            </a:pP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26,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метеорологические условия будут способствовать  рассеиванию  загрязняющих веществ в атмосфере города. </a:t>
            </a:r>
          </a:p>
          <a:p>
            <a:pPr lvl="0" indent="182563">
              <a:defRPr/>
            </a:pP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59180" y="132611"/>
            <a:ext cx="4795512" cy="231755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   Небольшая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облачность, без осадков. Ветер северо-восточный 9-14, днем порывы 15-20 м/с. Температура воздуха ночью 21-23 тепла, днем сильная жара 38-40 градусов.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июля</a:t>
            </a:r>
            <a:endParaRPr lang="ru-RU" sz="1200" b="1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июля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июля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Переменная облачность, б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ез осадков.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kk-KZ" sz="1200" dirty="0">
                <a:latin typeface="Times New Roman"/>
                <a:ea typeface="Calibri"/>
              </a:rPr>
              <a:t>северо-восточный с переходом на северо-западный 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9-14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м/с.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Температура воздуха 21-23 тепла.</a:t>
            </a:r>
            <a:r>
              <a:rPr lang="kk-KZ" sz="120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59587767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59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37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134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1043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173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0,87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19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66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3,8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>
                          <a:latin typeface="Times New Roman" pitchFamily="18" charset="0"/>
                          <a:cs typeface="Times New Roman" pitchFamily="18" charset="0"/>
                        </a:rPr>
                        <a:t>0,48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4953002" y="3491247"/>
            <a:ext cx="4781458" cy="27622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22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kk-KZ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8265" y="4661397"/>
            <a:ext cx="4323743" cy="1609680"/>
            <a:chOff x="559455" y="3942134"/>
            <a:chExt cx="4242695" cy="221855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565616237"/>
                </p:ext>
              </p:extLst>
            </p:nvPr>
          </p:nvGraphicFramePr>
          <p:xfrm>
            <a:off x="559455" y="4900254"/>
            <a:ext cx="3960127" cy="126043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ЛМ  Филиал РГП «</a:t>
                        </a: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Казгидромет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»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по Жамбылской области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56-80-51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1" u="none" kern="1200" baseline="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lmpz_zmb@meteo.kz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31-52-28</a:t>
                        </a:r>
                        <a:r>
                          <a:rPr lang="kk-KZ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info_</a:t>
                        </a:r>
                        <a:r>
                          <a:rPr kumimoji="0" lang="ru-RU" sz="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zmb@meteo.kz</a:t>
                        </a:r>
                        <a:endParaRPr kumimoji="0" lang="en-US" altLang="x-none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45705" y="4163207"/>
              <a:ext cx="1701847" cy="9315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9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652453" y="3942134"/>
              <a:ext cx="4149697" cy="8059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8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2"/>
            <a:ext cx="4687990" cy="2154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en-US" sz="8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8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5849503"/>
            <a:ext cx="4320480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ОМП  Филиал РГП «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Казгидромет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Жамбылской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области</a:t>
            </a:r>
            <a:endParaRPr lang="ru-RU" altLang="en-US" sz="8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278433694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514578" y="6188057"/>
            <a:ext cx="2980775" cy="215444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eaLnBrk="0" hangingPunct="0"/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Составили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О. Минькова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Дарханқызы Н</a:t>
            </a:r>
            <a:r>
              <a: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8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14853</TotalTime>
  <Words>611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3075</cp:revision>
  <cp:lastPrinted>2023-07-25T04:59:35Z</cp:lastPrinted>
  <dcterms:created xsi:type="dcterms:W3CDTF">2018-03-27T06:03:00Z</dcterms:created>
  <dcterms:modified xsi:type="dcterms:W3CDTF">2023-07-25T05:53:28Z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