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2346" y="-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96952110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с переходом на северо-западный, западный 7-12, днем порывы 15 м/с. Температура воздуха ночью 22-24 тепла, днем сильная жара 35-37 градусов.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северный 5-10 м/с. Температура воздуха 18-20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июля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99801622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 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16642</TotalTime>
  <Words>544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2929</cp:revision>
  <cp:lastPrinted>2021-07-01T03:56:27Z</cp:lastPrinted>
  <dcterms:created xsi:type="dcterms:W3CDTF">2018-03-27T06:03:00Z</dcterms:created>
  <dcterms:modified xsi:type="dcterms:W3CDTF">2023-07-25T07:05:57Z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