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-84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26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25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26 июля 2023 г.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8-13 м/с.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15-17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тепла, днем сильная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жара 37-39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градусов.</a:t>
            </a:r>
            <a:r>
              <a:rPr lang="kk-KZ" sz="1200" dirty="0" smtClean="0"/>
              <a:t>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27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26 июля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27 июля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16-18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25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42640"/>
          <a:ext cx="4513543" cy="23295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1119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028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16371</TotalTime>
  <Words>536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3385</cp:revision>
  <cp:lastPrinted>2021-07-01T03:56:27Z</cp:lastPrinted>
  <dcterms:created xsi:type="dcterms:W3CDTF">2018-03-27T06:03:00Z</dcterms:created>
  <dcterms:modified xsi:type="dcterms:W3CDTF">2023-07-25T07:25:02Z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