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1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421116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30505"/>
            <a:ext cx="4758096" cy="160043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северо-западный 9-14 м/с. Температура воздуха ночью 15-17, днем 28-30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kk-KZ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27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северо-западный 9-14 м/с. Температура воздуха 16-18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27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7794214"/>
              </p:ext>
            </p:extLst>
          </p:nvPr>
        </p:nvGraphicFramePr>
        <p:xfrm>
          <a:off x="5046684" y="3877540"/>
          <a:ext cx="4522993" cy="24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4875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23867</TotalTime>
  <Words>625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3987</cp:revision>
  <cp:lastPrinted>2021-11-30T05:55:24Z</cp:lastPrinted>
  <dcterms:created xsi:type="dcterms:W3CDTF">2018-03-27T06:03:00Z</dcterms:created>
  <dcterms:modified xsi:type="dcterms:W3CDTF">2023-07-25T06:30:07Z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