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1457604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923" y="357253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июля 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4-9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13-15°, днем 30-32°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7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13-15°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06194116"/>
              </p:ext>
            </p:extLst>
          </p:nvPr>
        </p:nvGraphicFramePr>
        <p:xfrm>
          <a:off x="5010028" y="4005064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16597" y="221774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0028" y="327645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21211</TotalTime>
  <Words>647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2988</cp:revision>
  <cp:lastPrinted>2021-10-18T15:52:53Z</cp:lastPrinted>
  <dcterms:created xsi:type="dcterms:W3CDTF">2018-03-27T06:03:00Z</dcterms:created>
  <dcterms:modified xsi:type="dcterms:W3CDTF">2023-07-25T07:04:16Z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