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97" d="100"/>
          <a:sy n="97" d="100"/>
        </p:scale>
        <p:origin x="-84" y="-29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06402808"/>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25 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26 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27-29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27 шілдеге                                                                          </a:t>
            </a:r>
            <a:r>
              <a:rPr lang="kk-KZ" sz="1200" b="1" dirty="0" smtClean="0">
                <a:solidFill>
                  <a:prstClr val="black"/>
                </a:solidFill>
                <a:latin typeface="Times New Roman" panose="02020603050405020304" pitchFamily="18" charset="0"/>
                <a:cs typeface="Times New Roman" panose="02020603050405020304" pitchFamily="18" charset="0"/>
              </a:rPr>
              <a:t>26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ru-RU" sz="1200" dirty="0" smtClean="0">
                <a:latin typeface="Times New Roman" panose="02020603050405020304" pitchFamily="18" charset="0"/>
                <a:cs typeface="Times New Roman" panose="02020603050405020304" pitchFamily="18" charset="0"/>
              </a:rPr>
              <a:t> С</a:t>
            </a:r>
            <a:r>
              <a:rPr lang="ru-RU" sz="1200" dirty="0" smtClean="0">
                <a:solidFill>
                  <a:prstClr val="black"/>
                </a:solidFill>
                <a:latin typeface="Times New Roman" panose="02020603050405020304" pitchFamily="18" charset="0"/>
                <a:cs typeface="Times New Roman" panose="02020603050405020304" pitchFamily="18" charset="0"/>
              </a:rPr>
              <a:t>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ea typeface="SimSun" panose="02010600030101010101" pitchFamily="2" charset="-122"/>
              </a:rPr>
              <a:t>, </a:t>
            </a:r>
            <a:r>
              <a:rPr lang="kk-KZ" sz="1200" dirty="0">
                <a:solidFill>
                  <a:prstClr val="black"/>
                </a:solidFill>
                <a:latin typeface="Times New Roman" panose="02020603050405020304" pitchFamily="18" charset="0"/>
                <a:ea typeface="SimSun" panose="02010600030101010101" pitchFamily="2" charset="-122"/>
              </a:rPr>
              <a:t>күші </a:t>
            </a:r>
            <a:r>
              <a:rPr lang="kk-KZ" sz="1200" dirty="0" smtClean="0">
                <a:solidFill>
                  <a:prstClr val="black"/>
                </a:solidFill>
                <a:latin typeface="Times New Roman" panose="02020603050405020304" pitchFamily="18" charset="0"/>
                <a:ea typeface="SimSun" panose="02010600030101010101" pitchFamily="2" charset="-122"/>
              </a:rPr>
              <a:t>9-14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93459981"/>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0.434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0.070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0.150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25 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 /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17482</TotalTime>
  <Words>571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3124</cp:revision>
  <cp:lastPrinted>2021-07-01T07:38:07Z</cp:lastPrinted>
  <dcterms:created xsi:type="dcterms:W3CDTF">2018-03-27T06:03:00Z</dcterms:created>
  <dcterms:modified xsi:type="dcterms:W3CDTF">2023-07-25T07:23:33Z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