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97" d="100"/>
          <a:sy n="97" d="100"/>
        </p:scale>
        <p:origin x="-84" y="-22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5094317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33545314"/>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226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0,462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           Көшпелі бұлтты, кей уақыттарда жаңбыр, найзағай. </a:t>
            </a:r>
            <a:r>
              <a:rPr lang="kk-KZ" sz="1100" smtClean="0">
                <a:solidFill>
                  <a:prstClr val="black"/>
                </a:solidFill>
                <a:latin typeface="Times New Roman" pitchFamily="18" charset="0"/>
                <a:cs typeface="Times New Roman" pitchFamily="18" charset="0"/>
              </a:rPr>
              <a:t>Жел солтүстіктен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9-14 </a:t>
            </a:r>
            <a:r>
              <a:rPr lang="kk-KZ" sz="1100" dirty="0" smtClean="0">
                <a:solidFill>
                  <a:prstClr val="black"/>
                </a:solidFill>
                <a:latin typeface="Times New Roman" pitchFamily="18" charset="0"/>
                <a:cs typeface="Times New Roman" pitchFamily="18" charset="0"/>
              </a:rPr>
              <a:t>м/с. Ауа температурасы түнде 22-24, күндіз 33-35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22035</TotalTime>
  <Words>589</Words>
  <Application>Microsoft Office PowerPoint</Application>
  <PresentationFormat>Лист A4 (210x297 мм)</PresentationFormat>
  <Paragraphs>102</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2906</cp:revision>
  <cp:lastPrinted>2021-07-01T07:38:07Z</cp:lastPrinted>
  <dcterms:created xsi:type="dcterms:W3CDTF">2018-03-27T06:03:00Z</dcterms:created>
  <dcterms:modified xsi:type="dcterms:W3CDTF">2023-07-25T07:22:09Z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