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7970" autoAdjust="0"/>
    <p:restoredTop sz="94660"/>
  </p:normalViewPr>
  <p:slideViewPr>
    <p:cSldViewPr showGuides="1">
      <p:cViewPr varScale="1">
        <p:scale>
          <a:sx n="82" d="100"/>
          <a:sy n="82" d="100"/>
        </p:scale>
        <p:origin x="-72" y="-62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63588262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206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xmlns=""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593145444"/>
              </p:ext>
            </p:extLst>
          </p:nvPr>
        </p:nvGraphicFramePr>
        <p:xfrm>
          <a:off x="5011986" y="4135786"/>
          <a:ext cx="4712934" cy="207779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xmlns="" val="3583770891"/>
                    </a:ext>
                  </a:extLst>
                </a:gridCol>
                <a:gridCol w="1472455">
                  <a:extLst>
                    <a:ext uri="{9D8B030D-6E8A-4147-A177-3AD203B41FA5}">
                      <a16:colId xmlns:a16="http://schemas.microsoft.com/office/drawing/2014/main" xmlns="" val="1276116030"/>
                    </a:ext>
                  </a:extLst>
                </a:gridCol>
                <a:gridCol w="1514946">
                  <a:extLst>
                    <a:ext uri="{9D8B030D-6E8A-4147-A177-3AD203B41FA5}">
                      <a16:colId xmlns:a16="http://schemas.microsoft.com/office/drawing/2014/main" xmlns=""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a:solidFill>
                            <a:srgbClr val="000000"/>
                          </a:solidFill>
                          <a:effectLst/>
                          <a:latin typeface="Times New Roman" panose="02020603050405020304" pitchFamily="18" charset="0"/>
                          <a:cs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a:solidFill>
                            <a:srgbClr val="000000"/>
                          </a:solidFill>
                          <a:effectLst/>
                          <a:latin typeface="Times New Roman" panose="02020603050405020304" pitchFamily="18" charset="0"/>
                          <a:cs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1019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4759">
                <a:tc>
                  <a:txBody>
                    <a:bodyPr/>
                    <a:lstStyle/>
                    <a:p>
                      <a:r>
                        <a:rPr lang="ru-RU" sz="1200" dirty="0" smtClean="0">
                          <a:solidFill>
                            <a:schemeClr val="tx1"/>
                          </a:solidFill>
                          <a:latin typeface="Times New Roman" panose="02020603050405020304" pitchFamily="18" charset="0"/>
                          <a:cs typeface="Times New Roman" panose="02020603050405020304" pitchFamily="18" charset="0"/>
                        </a:rPr>
                        <a:t>Азот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64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smtClean="0">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44224" y="91902"/>
            <a:ext cx="4717371" cy="24929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just"/>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шілде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         Көшпелі бұлтты, жауын-шашынсыз. Жел солтүстік-батыстан оңтүстік-шығысқа ауысып 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5-10 м/с. Ауа </a:t>
            </a:r>
            <a:r>
              <a:rPr lang="kk-KZ" sz="1200" dirty="0">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түнде 17-19, күндіз 30-32 градус жылы.</a:t>
            </a:r>
          </a:p>
          <a:p>
            <a:pPr lvl="0" indent="180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27 ш</a:t>
            </a:r>
            <a:r>
              <a:rPr lang="kk-KZ" sz="1200" b="1" dirty="0" smtClean="0">
                <a:solidFill>
                  <a:srgbClr val="000000"/>
                </a:solidFill>
                <a:latin typeface="Times New Roman" pitchFamily="18" charset="0"/>
                <a:cs typeface="Times New Roman" pitchFamily="18" charset="0"/>
                <a:sym typeface="+mn-ea"/>
              </a:rPr>
              <a:t>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26 шілде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smtClean="0">
                <a:latin typeface="Times New Roman" pitchFamily="18" charset="0"/>
                <a:cs typeface="Times New Roman" pitchFamily="18" charset="0"/>
              </a:rPr>
              <a:t>Көшпелі бұлтты, жауын-шашынсыз.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оңтүстік-шығыстан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5-10 м/с</a:t>
            </a:r>
            <a:r>
              <a:rPr lang="kk-KZ" sz="1200" dirty="0">
                <a:latin typeface="Times New Roman" panose="02020603050405020304" pitchFamily="18" charset="0"/>
                <a:cs typeface="Times New Roman" panose="02020603050405020304"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18-20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smtClean="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26 </a:t>
            </a:r>
            <a:r>
              <a:rPr lang="ru-RU" sz="1200" b="1" dirty="0" err="1" smtClean="0">
                <a:solidFill>
                  <a:schemeClr val="tx1"/>
                </a:solidFill>
                <a:latin typeface="Times New Roman" panose="02020603050405020304" pitchFamily="18" charset="0"/>
                <a:cs typeface="Times New Roman" panose="02020603050405020304" pitchFamily="18" charset="0"/>
              </a:rPr>
              <a:t>шілдеде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27 шілдеде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xmlns=""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1260" y="624018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21193</TotalTime>
  <Words>581</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3745</cp:revision>
  <cp:lastPrinted>2021-07-01T03:56:27Z</cp:lastPrinted>
  <dcterms:created xsi:type="dcterms:W3CDTF">2018-03-27T06:03:00Z</dcterms:created>
  <dcterms:modified xsi:type="dcterms:W3CDTF">2023-07-25T07:21:23Z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