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3538169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күндіз </a:t>
            </a:r>
            <a:r>
              <a:rPr lang="kk-KZ" sz="1200" dirty="0" smtClean="0">
                <a:solidFill>
                  <a:prstClr val="black"/>
                </a:solidFill>
                <a:latin typeface="Times New Roman" pitchFamily="18" charset="0"/>
                <a:cs typeface="Times New Roman" pitchFamily="18" charset="0"/>
              </a:rPr>
              <a:t>29-31°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түстік-шығыс</a:t>
            </a:r>
            <a:r>
              <a:rPr lang="kk-KZ" sz="1200" dirty="0" smtClean="0">
                <a:solidFill>
                  <a:prstClr val="black"/>
                </a:solidFill>
                <a:latin typeface="Times New Roman" pitchFamily="18" charset="0"/>
                <a:cs typeface="Times New Roman" pitchFamily="18" charset="0"/>
              </a:rPr>
              <a:t>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9567449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5009197"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5416"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smtClean="0">
                <a:solidFill>
                  <a:srgbClr val="000000"/>
                </a:solidFill>
                <a:latin typeface="Times New Roman" panose="02020603050405020304" pitchFamily="18" charset="0"/>
                <a:cs typeface="Times New Roman" panose="02020603050405020304" pitchFamily="18" charset="0"/>
              </a:rPr>
              <a:t> А.Р.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4263559192"/>
              </p:ext>
            </p:extLst>
          </p:nvPr>
        </p:nvGraphicFramePr>
        <p:xfrm>
          <a:off x="5062135" y="5157192"/>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18104</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2812</cp:revision>
  <cp:lastPrinted>2021-07-01T03:56:27Z</cp:lastPrinted>
  <dcterms:created xsi:type="dcterms:W3CDTF">2018-03-27T06:03:00Z</dcterms:created>
  <dcterms:modified xsi:type="dcterms:W3CDTF">2023-07-25T07:02:19Z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