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195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23549718"/>
              </p:ext>
            </p:extLst>
          </p:nvPr>
        </p:nvGraphicFramePr>
        <p:xfrm>
          <a:off x="307975" y="2597210"/>
          <a:ext cx="4465638" cy="2199942"/>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999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206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25 шілде</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687446"/>
            <a:ext cx="4832657"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a:t>
            </a:r>
            <a:r>
              <a:rPr lang="ru-RU" altLang="ru-RU" sz="1200" b="1">
                <a:latin typeface="Times New Roman" pitchFamily="18" charset="0"/>
                <a:cs typeface="Times New Roman" pitchFamily="18" charset="0"/>
              </a:rPr>
              <a:t>25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айындағы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26 </a:t>
            </a:r>
            <a:r>
              <a:rPr lang="ru-RU" sz="1200" b="1" dirty="0" err="1">
                <a:solidFill>
                  <a:prstClr val="black"/>
                </a:solidFill>
                <a:latin typeface="Times New Roman" pitchFamily="18" charset="0"/>
                <a:cs typeface="Times New Roman" pitchFamily="18" charset="0"/>
              </a:rPr>
              <a:t>шілдеге</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25 </a:t>
            </a:r>
            <a:r>
              <a:rPr lang="ru-RU" sz="1200" b="1" dirty="0" err="1">
                <a:solidFill>
                  <a:prstClr val="black"/>
                </a:solidFill>
                <a:latin typeface="Times New Roman" pitchFamily="18" charset="0"/>
                <a:cs typeface="Times New Roman" pitchFamily="18" charset="0"/>
              </a:rPr>
              <a:t>шілде</a:t>
            </a:r>
            <a:r>
              <a:rPr lang="ru-RU" sz="1200" b="1" dirty="0">
                <a:solidFill>
                  <a:prstClr val="black"/>
                </a:solidFill>
                <a:latin typeface="Times New Roman" pitchFamily="18" charset="0"/>
                <a:cs typeface="Times New Roman"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smtClean="0">
                <a:solidFill>
                  <a:prstClr val="black"/>
                </a:solidFill>
                <a:latin typeface="Times New Roman" pitchFamily="18" charset="0"/>
                <a:cs typeface="Times New Roman" pitchFamily="18" charset="0"/>
              </a:rPr>
              <a:t>26 </a:t>
            </a:r>
            <a:r>
              <a:rPr lang="ru-RU" sz="1200" b="1" dirty="0" err="1">
                <a:solidFill>
                  <a:prstClr val="black"/>
                </a:solidFill>
                <a:latin typeface="Times New Roman" pitchFamily="18" charset="0"/>
                <a:cs typeface="Times New Roman" pitchFamily="18" charset="0"/>
              </a:rPr>
              <a:t>шілде</a:t>
            </a:r>
            <a:r>
              <a:rPr lang="ru-RU" sz="1200" b="1" dirty="0">
                <a:solidFill>
                  <a:prstClr val="black"/>
                </a:solidFill>
                <a:latin typeface="Times New Roman" pitchFamily="18" charset="0"/>
                <a:cs typeface="Times New Roman"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r>
              <a:rPr lang="kk-KZ" sz="1200" dirty="0">
                <a:solidFill>
                  <a:prstClr val="black"/>
                </a:solidFill>
                <a:latin typeface="Times New Roman" pitchFamily="18" charset="0"/>
                <a:cs typeface="Times New Roman" pitchFamily="18" charset="0"/>
              </a:rPr>
              <a:t>        Аздаған бұлтты, жауын-шашынсыз. Солтүстік-шығыс</a:t>
            </a:r>
            <a:r>
              <a:rPr lang="kk-KZ" sz="1200" dirty="0">
                <a:solidFill>
                  <a:prstClr val="black"/>
                </a:solidFill>
                <a:latin typeface="Times New Roman" pitchFamily="18" charset="0"/>
                <a:ea typeface="Calibri"/>
                <a:cs typeface="Times New Roman" pitchFamily="18" charset="0"/>
              </a:rPr>
              <a:t>тан жел соғады</a:t>
            </a:r>
            <a:r>
              <a:rPr lang="kk-KZ" sz="1200" dirty="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pitchFamily="18" charset="0"/>
                <a:ea typeface="Calibri"/>
                <a:cs typeface="Times New Roman" pitchFamily="18" charset="0"/>
              </a:rPr>
              <a:t>күші </a:t>
            </a:r>
            <a:r>
              <a:rPr lang="kk-KZ" sz="1200" dirty="0" smtClean="0">
                <a:solidFill>
                  <a:prstClr val="black"/>
                </a:solidFill>
                <a:latin typeface="Times New Roman" pitchFamily="18" charset="0"/>
                <a:ea typeface="Calibri"/>
                <a:cs typeface="Times New Roman" pitchFamily="18" charset="0"/>
              </a:rPr>
              <a:t>9-14, күндіз екпіні 15-20 </a:t>
            </a:r>
            <a:r>
              <a:rPr lang="kk-KZ" sz="1200" dirty="0">
                <a:solidFill>
                  <a:prstClr val="black"/>
                </a:solidFill>
                <a:latin typeface="Times New Roman" pitchFamily="18" charset="0"/>
                <a:ea typeface="Calibri"/>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21-23 градус жылы, күндіз 38-40 градус қатты ыстық болады. </a:t>
            </a: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itchFamily="18" charset="0"/>
                <a:cs typeface="Times New Roman" pitchFamily="18" charset="0"/>
              </a:rPr>
              <a:t>27 </a:t>
            </a:r>
            <a:r>
              <a:rPr lang="ru-RU" sz="1200" b="1" dirty="0" err="1">
                <a:solidFill>
                  <a:prstClr val="black"/>
                </a:solidFill>
                <a:latin typeface="Times New Roman" pitchFamily="18" charset="0"/>
                <a:cs typeface="Times New Roman" pitchFamily="18" charset="0"/>
              </a:rPr>
              <a:t>шілдеге</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26 </a:t>
            </a:r>
            <a:r>
              <a:rPr lang="ru-RU" sz="1200" b="1" dirty="0" err="1">
                <a:solidFill>
                  <a:prstClr val="black"/>
                </a:solidFill>
                <a:latin typeface="Times New Roman" pitchFamily="18" charset="0"/>
                <a:cs typeface="Times New Roman" pitchFamily="18" charset="0"/>
              </a:rPr>
              <a:t>шілде</a:t>
            </a:r>
            <a:r>
              <a:rPr 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21-ден </a:t>
            </a:r>
            <a:r>
              <a:rPr lang="ru-RU" sz="1200" b="1" dirty="0" err="1">
                <a:solidFill>
                  <a:prstClr val="black"/>
                </a:solidFill>
                <a:latin typeface="Times New Roman" pitchFamily="18" charset="0"/>
                <a:cs typeface="Times New Roman" pitchFamily="18" charset="0"/>
              </a:rPr>
              <a:t>бастап</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27 </a:t>
            </a:r>
            <a:r>
              <a:rPr lang="ru-RU" sz="1200" b="1" dirty="0" err="1">
                <a:solidFill>
                  <a:prstClr val="black"/>
                </a:solidFill>
                <a:latin typeface="Times New Roman" pitchFamily="18" charset="0"/>
                <a:cs typeface="Times New Roman" pitchFamily="18" charset="0"/>
              </a:rPr>
              <a:t>шілде</a:t>
            </a:r>
            <a:r>
              <a:rPr 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defRPr/>
            </a:pPr>
            <a:r>
              <a:rPr lang="kk-KZ" sz="1200" dirty="0">
                <a:solidFill>
                  <a:prstClr val="black"/>
                </a:solidFill>
                <a:latin typeface="Times New Roman" pitchFamily="18" charset="0"/>
                <a:cs typeface="Times New Roman" pitchFamily="18" charset="0"/>
              </a:rPr>
              <a:t>    Көшпелі бұлтты, жауын-шашынсыз. </a:t>
            </a:r>
            <a:r>
              <a:rPr lang="kk-KZ" sz="1200" dirty="0" smtClean="0">
                <a:solidFill>
                  <a:prstClr val="black"/>
                </a:solidFill>
                <a:latin typeface="Times New Roman" pitchFamily="18" charset="0"/>
                <a:cs typeface="Times New Roman" pitchFamily="18" charset="0"/>
              </a:rPr>
              <a:t>Солтүстік-шығыс</a:t>
            </a:r>
            <a:r>
              <a:rPr lang="kk-KZ" sz="1200" dirty="0" smtClean="0">
                <a:solidFill>
                  <a:prstClr val="black"/>
                </a:solidFill>
                <a:latin typeface="Times New Roman"/>
                <a:ea typeface="Calibri"/>
              </a:rPr>
              <a:t>тан соғатын жел солтүстік-батыс желіне ауысады,</a:t>
            </a:r>
            <a:r>
              <a:rPr lang="kk-KZ" sz="1200" dirty="0" smtClean="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9-14 </a:t>
            </a:r>
            <a:r>
              <a:rPr lang="kk-KZ" sz="1200" dirty="0">
                <a:solidFill>
                  <a:prstClr val="black"/>
                </a:solidFill>
                <a:latin typeface="Times New Roman" pitchFamily="18" charset="0"/>
                <a:cs typeface="Times New Roman" pitchFamily="18" charset="0"/>
              </a:rPr>
              <a:t>м/с. Ауа температурасы 21-23 градус жылы болады. </a:t>
            </a:r>
            <a:endParaRPr lang="ru-RU" sz="1200" dirty="0">
              <a:solidFill>
                <a:prstClr val="black"/>
              </a:solidFill>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r>
              <a:rPr lang="ru-RU" sz="1200" dirty="0" smtClean="0">
                <a:solidFill>
                  <a:prstClr val="black"/>
                </a:solidFill>
                <a:latin typeface="Times New Roman" panose="02020603050405020304" pitchFamily="18" charset="0"/>
                <a:cs typeface="Times New Roman" panose="02020603050405020304" pitchFamily="18" charset="0"/>
              </a:rPr>
              <a:t>         26,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27 </a:t>
            </a:r>
            <a:r>
              <a:rPr lang="ru-RU" sz="1200" dirty="0" err="1">
                <a:solidFill>
                  <a:prstClr val="black"/>
                </a:solidFill>
                <a:latin typeface="Times New Roman" panose="02020603050405020304" pitchFamily="18" charset="0"/>
                <a:cs typeface="Times New Roman" panose="02020603050405020304" pitchFamily="18" charset="0"/>
              </a:rPr>
              <a:t>шілдеде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689956951"/>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1043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0,87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66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xmlns=""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kk-KZ" altLang="ru-RU" sz="1000" b="1" i="1" dirty="0">
                <a:solidFill>
                  <a:srgbClr val="000000"/>
                </a:solidFill>
                <a:latin typeface="Times New Roman" panose="02020603050405020304" pitchFamily="18" charset="0"/>
                <a:cs typeface="Times New Roman" panose="02020603050405020304" pitchFamily="18" charset="0"/>
              </a:rPr>
              <a:t>Дарханқызы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0,21 ≤ 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0,28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14658</TotalTime>
  <Words>592</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3039</cp:revision>
  <cp:lastPrinted>2023-07-25T05:03:03Z</cp:lastPrinted>
  <dcterms:created xsi:type="dcterms:W3CDTF">2018-03-27T06:03:00Z</dcterms:created>
  <dcterms:modified xsi:type="dcterms:W3CDTF">2023-07-25T05:54:01Z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