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0133883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30-32°  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17312767"/>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 xmlns:a16="http://schemas.microsoft.com/office/drawing/2014/main" val="3583770891"/>
                    </a:ext>
                  </a:extLst>
                </a:gridCol>
                <a:gridCol w="1467086">
                  <a:extLst>
                    <a:ext uri="{9D8B030D-6E8A-4147-A177-3AD203B41FA5}">
                      <a16:colId xmlns="" xmlns:a16="http://schemas.microsoft.com/office/drawing/2014/main" val="1276116030"/>
                    </a:ext>
                  </a:extLst>
                </a:gridCol>
                <a:gridCol w="1472839">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smtClean="0">
                <a:solidFill>
                  <a:srgbClr val="000000"/>
                </a:solidFill>
                <a:latin typeface="Times New Roman" panose="02020603050405020304" pitchFamily="18" charset="0"/>
                <a:cs typeface="Times New Roman" panose="02020603050405020304" pitchFamily="18" charset="0"/>
              </a:rPr>
              <a:t> А.Р.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20128</TotalTime>
  <Words>604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2986</cp:revision>
  <cp:lastPrinted>2021-07-01T03:56:27Z</cp:lastPrinted>
  <dcterms:created xsi:type="dcterms:W3CDTF">2018-03-27T06:03:00Z</dcterms:created>
  <dcterms:modified xsi:type="dcterms:W3CDTF">2023-07-25T07:03:58Z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