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69" autoAdjust="0"/>
    <p:restoredTop sz="94660"/>
  </p:normalViewPr>
  <p:slideViewPr>
    <p:cSldViewPr showGuides="1">
      <p:cViewPr>
        <p:scale>
          <a:sx n="100" d="100"/>
          <a:sy n="100" d="100"/>
        </p:scale>
        <p:origin x="-72" y="-24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205246655"/>
              </p:ext>
            </p:extLst>
          </p:nvPr>
        </p:nvGraphicFramePr>
        <p:xfrm>
          <a:off x="5019674" y="3986764"/>
          <a:ext cx="4693124" cy="25404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8436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2023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дождь.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 ночью 7-12, днем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14-16, днем 26-28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2023 г.</a:t>
            </a:r>
          </a:p>
          <a:p>
            <a:pPr indent="266700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Ерденов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14578</TotalTime>
  <Words>586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3494</cp:revision>
  <cp:lastPrinted>2021-07-01T03:56:27Z</cp:lastPrinted>
  <dcterms:created xsi:type="dcterms:W3CDTF">2018-03-27T06:03:00Z</dcterms:created>
  <dcterms:modified xsi:type="dcterms:W3CDTF">2023-07-26T07:32:20Z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