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93" d="100"/>
          <a:sy n="93" d="100"/>
        </p:scale>
        <p:origin x="-114" y="-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4304175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3197539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Ветер северо-восточный 5-10 м/с. Температура воздуха ночью 22-24, днем 32-34 тепла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. 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19700</TotalTime>
  <Words>542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2872</cp:revision>
  <cp:lastPrinted>2021-10-15T03:50:29Z</cp:lastPrinted>
  <dcterms:created xsi:type="dcterms:W3CDTF">2018-03-27T06:03:00Z</dcterms:created>
  <dcterms:modified xsi:type="dcterms:W3CDTF">2023-07-26T07:30:35Z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