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 varScale="1">
        <p:scale>
          <a:sx n="97" d="100"/>
          <a:sy n="97" d="100"/>
        </p:scale>
        <p:origin x="-84" y="-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58692905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30505"/>
            <a:ext cx="4758096" cy="160043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утром и днем кратковременный дождь, гроза. Ветер северо- восточный 9-14, при грозе 15-20 м/с. Температура воздуха ночью 19-21, днем 26-28 тепла.</a:t>
            </a:r>
            <a:endParaRPr lang="kk-KZ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28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северо-восточный  9-14 м/с. Температура воздуха 18-20 тепла.</a:t>
            </a:r>
            <a:endParaRPr lang="x-none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28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2867735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x-non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x-none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23875</TotalTime>
  <Words>635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3990</cp:revision>
  <cp:lastPrinted>2021-11-30T05:55:24Z</cp:lastPrinted>
  <dcterms:created xsi:type="dcterms:W3CDTF">2018-03-27T06:03:00Z</dcterms:created>
  <dcterms:modified xsi:type="dcterms:W3CDTF">2023-07-26T06:26:17Z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