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68628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26 июля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27,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  <a:endParaRPr lang="ru-RU" altLang="en-US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Небольшая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северо-западный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9-14, днем порывы 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22-24,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35-37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Переменная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6277759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1299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1,24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14853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3073</cp:revision>
  <cp:lastPrinted>2023-05-30T06:33:28Z</cp:lastPrinted>
  <dcterms:created xsi:type="dcterms:W3CDTF">2018-03-27T06:03:00Z</dcterms:created>
  <dcterms:modified xsi:type="dcterms:W3CDTF">2023-07-26T06:33:48Z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