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-84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84087863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231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ночью 2-7, днем 9-14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29-31°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7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кратковременный дождь, гроза.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83832" y="234673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7931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365453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18787</TotalTime>
  <Words>605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2820</cp:revision>
  <cp:lastPrinted>2021-07-01T03:56:27Z</cp:lastPrinted>
  <dcterms:created xsi:type="dcterms:W3CDTF">2018-03-27T06:03:00Z</dcterms:created>
  <dcterms:modified xsi:type="dcterms:W3CDTF">2023-07-26T07:05:23Z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