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207632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27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утром и днем дождь, гроза. Ветер 7-12, утром и днем порывы 15-18 м/с. Температура воздуха ночью 15-17, днем 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28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26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59294092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71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0.301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0.194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1158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0.532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x-none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0.017</a:t>
                      </a:r>
                      <a:endParaRPr lang="x-none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xmlns="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xmlns="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16496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2756</cp:revision>
  <cp:lastPrinted>2021-07-01T03:56:27Z</cp:lastPrinted>
  <dcterms:created xsi:type="dcterms:W3CDTF">2018-03-27T06:03:00Z</dcterms:created>
  <dcterms:modified xsi:type="dcterms:W3CDTF">2023-07-26T06:32:20Z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