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 varScale="1">
        <p:scale>
          <a:sx n="97" d="100"/>
          <a:sy n="97" d="100"/>
        </p:scale>
        <p:origin x="-84" y="-35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128E6C1-7429-4CDE-A5A6-3757C8F1041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5C763-BB63-47A7-BB2E-CF587A51E8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AD5CD-21B7-449B-85F2-B5BFE67065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BC8E3-244C-476A-8522-3FDBEEDDB0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4FFD8-9CE6-4437-8912-C18570DF1D5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0B4DC-C6B4-4AB7-997B-3EB3051979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C861D-4A8C-40CB-BD3A-8C535C0262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89332-40E8-48DE-91C6-A03DF24AFB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B3CC0-40A2-4304-9323-EF38B1681E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67D34-7B97-4F22-9AF7-FECE49D92F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BD492-6F6C-465A-BFE0-60EA0DB293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35187-7F0D-47BE-BE41-40DD034CE5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33CC268-3F52-4FB9-B870-951C5089BE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207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</a:rPr>
              <a:t>26 июля 2023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9383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27 июля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26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27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июля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altLang="zh-CN" dirty="0">
                <a:solidFill>
                  <a:schemeClr val="tx1"/>
                </a:solidFill>
              </a:rPr>
              <a:t>Ветер </a:t>
            </a:r>
            <a:r>
              <a:rPr lang="ru-RU" altLang="zh-CN" dirty="0" smtClean="0">
                <a:solidFill>
                  <a:schemeClr val="tx1"/>
                </a:solidFill>
              </a:rPr>
              <a:t>юго-восточный </a:t>
            </a:r>
            <a:r>
              <a:rPr lang="ru-RU" altLang="zh-CN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kk-KZ" altLang="zh-CN" dirty="0" smtClean="0">
                <a:solidFill>
                  <a:schemeClr val="tx1"/>
                </a:solidFill>
              </a:rPr>
              <a:t>23-25 </a:t>
            </a:r>
            <a:r>
              <a:rPr lang="kk-KZ" altLang="zh-CN" dirty="0">
                <a:solidFill>
                  <a:schemeClr val="tx1"/>
                </a:solidFill>
              </a:rPr>
              <a:t>тепла</a:t>
            </a:r>
            <a:r>
              <a:rPr lang="ru-RU" altLang="zh-CN" dirty="0">
                <a:solidFill>
                  <a:schemeClr val="tx1"/>
                </a:solidFill>
              </a:rPr>
              <a:t>, днем сильная жара </a:t>
            </a:r>
            <a:r>
              <a:rPr lang="ru-RU" altLang="zh-CN" dirty="0" smtClean="0">
                <a:solidFill>
                  <a:schemeClr val="tx1"/>
                </a:solidFill>
              </a:rPr>
              <a:t>37-39 </a:t>
            </a:r>
            <a:r>
              <a:rPr lang="ru-RU" altLang="zh-CN" dirty="0">
                <a:solidFill>
                  <a:schemeClr val="tx1"/>
                </a:solidFill>
              </a:rPr>
              <a:t>градусов.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28 июля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27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28 июля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западный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ночью 23-25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37125" y="2325688"/>
            <a:ext cx="4824413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27</a:t>
            </a:r>
            <a:r>
              <a:rPr lang="ru-RU" dirty="0">
                <a:solidFill>
                  <a:schemeClr val="tx1"/>
                </a:solidFill>
                <a:sym typeface="+mn-ea"/>
              </a:rPr>
              <a:t> июля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28 июля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26 июля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281488"/>
          <a:ext cx="4684713" cy="2037398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3028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3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357563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Аманкулова С.Л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Искендирова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16543</TotalTime>
  <Words>773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3579</cp:revision>
  <cp:lastPrinted>2021-07-01T09:11:30Z</cp:lastPrinted>
  <dcterms:created xsi:type="dcterms:W3CDTF">2018-03-27T06:03:00Z</dcterms:created>
  <dcterms:modified xsi:type="dcterms:W3CDTF">2023-07-26T06:40:59Z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