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-84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06299907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26 июля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76110492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июля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27 июля2023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24-26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37-39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22-24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13329</TotalTime>
  <Words>622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2792</cp:revision>
  <cp:lastPrinted>2021-07-01T03:56:27Z</cp:lastPrinted>
  <dcterms:created xsi:type="dcterms:W3CDTF">2018-03-27T06:03:00Z</dcterms:created>
  <dcterms:modified xsi:type="dcterms:W3CDTF">2023-07-26T07:08:31Z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