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562852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923" y="357253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ночью 2-7, днем 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30-32°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кратковременный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44234977"/>
              </p:ext>
            </p:extLst>
          </p:nvPr>
        </p:nvGraphicFramePr>
        <p:xfrm>
          <a:off x="5010028" y="4005064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597" y="22177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276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21214</TotalTime>
  <Words>655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2991</cp:revision>
  <cp:lastPrinted>2021-10-18T15:52:53Z</cp:lastPrinted>
  <dcterms:created xsi:type="dcterms:W3CDTF">2018-03-27T06:03:00Z</dcterms:created>
  <dcterms:modified xsi:type="dcterms:W3CDTF">2023-07-26T07:04:47Z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