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27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27 июля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5-10 м/с. Температура воздуха ночью 18-20 тепла, днем сильная жара 37-39 градусов.</a:t>
            </a:r>
            <a:r>
              <a:rPr lang="kk-KZ" sz="1200" dirty="0" smtClean="0"/>
              <a:t>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28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20-22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26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27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16471</TotalTime>
  <Words>535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3396</cp:revision>
  <cp:lastPrinted>2021-07-01T03:56:27Z</cp:lastPrinted>
  <dcterms:created xsi:type="dcterms:W3CDTF">2018-03-27T06:03:00Z</dcterms:created>
  <dcterms:modified xsi:type="dcterms:W3CDTF">2023-07-26T06:38:56Z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