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31109901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28505083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00000"/>
                        </a:lnSpc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с переходом на юго-восточный 5-10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5-10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20976</TotalTime>
  <Words>593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3475</cp:revision>
  <cp:lastPrinted>2021-07-01T03:56:27Z</cp:lastPrinted>
  <dcterms:created xsi:type="dcterms:W3CDTF">2018-03-27T06:03:00Z</dcterms:created>
  <dcterms:modified xsi:type="dcterms:W3CDTF">2023-07-26T06:23:02Z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