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3973273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anose="02020603050405020304" pitchFamily="18" charset="0"/>
                <a:cs typeface="Times New Roman" pitchFamily="18" charset="0"/>
              </a:rPr>
              <a:t>.. Солтүстіктен, солтүстік-шығыстан жел соғады, түнде күші 2-7, күндіз 9-14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 болады.</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өткінші жаңбыр, найзағай.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13-15° жылы болады.</a:t>
            </a: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18206</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2874</cp:revision>
  <cp:lastPrinted>2021-07-01T03:56:27Z</cp:lastPrinted>
  <dcterms:created xsi:type="dcterms:W3CDTF">2018-03-27T06:03:00Z</dcterms:created>
  <dcterms:modified xsi:type="dcterms:W3CDTF">2023-07-26T07:05:50Z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