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smtClean="0">
                <a:latin typeface="Times New Roman" pitchFamily="18" charset="0"/>
                <a:cs typeface="Times New Roman" pitchFamily="18" charset="0"/>
              </a:rPr>
              <a:t>Ақтөбе қаласы 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шілдеге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 27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солтүстіктен жел соғады, күші 5-10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15-17, күндіз 31-33 градус жылы болады.</a:t>
            </a:r>
          </a:p>
          <a:p>
            <a:pPr algn="ctr"/>
            <a:r>
              <a:rPr lang="kk-KZ" sz="1200" b="1" dirty="0" smtClean="0">
                <a:solidFill>
                  <a:srgbClr val="000000"/>
                </a:solidFill>
                <a:latin typeface="Times New Roman" pitchFamily="18" charset="0"/>
                <a:cs typeface="Times New Roman" pitchFamily="18" charset="0"/>
              </a:rPr>
              <a:t>28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26 </a:t>
            </a:r>
            <a:r>
              <a:rPr lang="ru-RU" sz="1200" b="1" dirty="0" err="1" smtClean="0">
                <a:solidFill>
                  <a:srgbClr val="000000"/>
                </a:solidFill>
                <a:latin typeface="Times New Roman" pitchFamily="18" charset="0"/>
                <a:cs typeface="Times New Roman" pitchFamily="18" charset="0"/>
              </a:rPr>
              <a:t>щ</a:t>
            </a:r>
            <a:r>
              <a:rPr lang="kk-KZ" sz="1200" b="1" dirty="0" smtClean="0">
                <a:solidFill>
                  <a:srgbClr val="000000"/>
                </a:solidFill>
                <a:latin typeface="Times New Roman" pitchFamily="18" charset="0"/>
                <a:cs typeface="Times New Roman" pitchFamily="18" charset="0"/>
              </a:rPr>
              <a:t>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5-10 м/с. Ауа температурасы 17-19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643041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967161996"/>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1"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15090</TotalTime>
  <Words>502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3274</cp:revision>
  <cp:lastPrinted>2021-07-01T07:38:07Z</cp:lastPrinted>
  <dcterms:created xsi:type="dcterms:W3CDTF">2018-03-27T06:03:00Z</dcterms:created>
  <dcterms:modified xsi:type="dcterms:W3CDTF">2023-07-26T07:09:30Z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