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72"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26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3690571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446550"/>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бұлтты,жаңбыр. Батыстан </a:t>
            </a:r>
            <a:r>
              <a:rPr lang="kk-KZ" sz="1100" dirty="0">
                <a:latin typeface="Times New Roman" pitchFamily="18" charset="0"/>
                <a:cs typeface="Times New Roman" pitchFamily="18" charset="0"/>
              </a:rPr>
              <a:t>жел соғады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түнде 7-12, күндіз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градус </a:t>
            </a:r>
            <a:r>
              <a:rPr lang="kk-KZ" sz="11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Солтүстік-батыстан</a:t>
            </a:r>
            <a:r>
              <a:rPr lang="kk-KZ" sz="1100" smtClean="0">
                <a:latin typeface="Times New Roman" pitchFamily="18" charset="0"/>
                <a:cs typeface="Times New Roman" pitchFamily="18" charset="0"/>
              </a:rPr>
              <a:t>,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10-12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27 </a:t>
            </a:r>
            <a:r>
              <a:rPr lang="kk-KZ" sz="1200" dirty="0">
                <a:solidFill>
                  <a:srgbClr val="000000"/>
                </a:solidFill>
                <a:latin typeface="Times New Roman" pitchFamily="18" charset="0"/>
                <a:cs typeface="Times New Roman"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28 </a:t>
            </a:r>
            <a:r>
              <a:rPr lang="kk-KZ" sz="1200" dirty="0">
                <a:solidFill>
                  <a:srgbClr val="000000"/>
                </a:solidFill>
                <a:latin typeface="Times New Roman" pitchFamily="18" charset="0"/>
                <a:cs typeface="Times New Roman" pitchFamily="18" charset="0"/>
              </a:rPr>
              <a:t>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13879</TotalTime>
  <Words>538</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3387</cp:revision>
  <cp:lastPrinted>2021-07-01T03:56:27Z</cp:lastPrinted>
  <dcterms:created xsi:type="dcterms:W3CDTF">2018-03-27T06:03:00Z</dcterms:created>
  <dcterms:modified xsi:type="dcterms:W3CDTF">2023-07-26T07:31:38Z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