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p:scale>
          <a:sx n="100" d="100"/>
          <a:sy n="100" d="100"/>
        </p:scale>
        <p:origin x="858"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980268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36355358"/>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Көшпелі бұлтты, жауын-шашынсыз. Жел солтүстік-батыстан оңтүстік-шығысқа ауысып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5-10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18-20 градус жылы, күндіз 34-36 градус қатты ыстық.</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28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27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27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28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21199</TotalTime>
  <Words>584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3746</cp:revision>
  <cp:lastPrinted>2021-07-01T03:56:27Z</cp:lastPrinted>
  <dcterms:created xsi:type="dcterms:W3CDTF">2018-03-27T06:03:00Z</dcterms:created>
  <dcterms:modified xsi:type="dcterms:W3CDTF">2023-07-26T06:23:34Z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