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15556336"/>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27</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  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7704782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14666</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3037</cp:revision>
  <cp:lastPrinted>2023-07-26T06:12:10Z</cp:lastPrinted>
  <dcterms:created xsi:type="dcterms:W3CDTF">2018-03-27T06:03:00Z</dcterms:created>
  <dcterms:modified xsi:type="dcterms:W3CDTF">2023-07-26T06:32:58Z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