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6250369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5274"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anose="02020603050405020304" pitchFamily="18" charset="0"/>
                <a:cs typeface="Times New Roman" pitchFamily="18" charset="0"/>
              </a:rPr>
              <a:t>Көшпелі бұлтты, </a:t>
            </a:r>
            <a:r>
              <a:rPr lang="ru-RU" sz="1200" smtClean="0">
                <a:solidFill>
                  <a:prstClr val="black"/>
                </a:solidFill>
                <a:latin typeface="Times New Roman" pitchFamily="18" charset="0"/>
                <a:cs typeface="Times New Roman" pitchFamily="18" charset="0"/>
              </a:rPr>
              <a:t>жауын-шашынсыз</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түнде күші </a:t>
            </a:r>
            <a:r>
              <a:rPr lang="kk-KZ" sz="1200" dirty="0" smtClean="0">
                <a:solidFill>
                  <a:prstClr val="black"/>
                </a:solidFill>
                <a:latin typeface="Times New Roman" pitchFamily="18" charset="0"/>
                <a:cs typeface="Times New Roman" pitchFamily="18" charset="0"/>
              </a:rPr>
              <a:t>0-5,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  </a:t>
            </a:r>
            <a:r>
              <a:rPr lang="kk-KZ" sz="1200" dirty="0">
                <a:solidFill>
                  <a:prstClr val="black"/>
                </a:solidFill>
                <a:latin typeface="Times New Roman" pitchFamily="18" charset="0"/>
                <a:cs typeface="Times New Roman" pitchFamily="18" charset="0"/>
              </a:rPr>
              <a:t>жылы болады.</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өткінші жаңбыр, найзағай.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9567449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5009197"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5416"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4263559192"/>
              </p:ext>
            </p:extLst>
          </p:nvPr>
        </p:nvGraphicFramePr>
        <p:xfrm>
          <a:off x="5062135" y="5157192"/>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18105</TotalTime>
  <Words>562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2816</cp:revision>
  <cp:lastPrinted>2021-07-01T03:56:27Z</cp:lastPrinted>
  <dcterms:created xsi:type="dcterms:W3CDTF">2018-03-27T06:03:00Z</dcterms:created>
  <dcterms:modified xsi:type="dcterms:W3CDTF">2023-07-26T07:06:47Z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