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2618367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4411589"/>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26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Батыстан, солтүстік-бат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м/с. Ауа температурасы түнде 24-26, күндіз          37-39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27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22-24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13552</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2933</cp:revision>
  <cp:lastPrinted>2021-07-01T03:56:27Z</cp:lastPrinted>
  <dcterms:created xsi:type="dcterms:W3CDTF">2018-03-27T06:03:00Z</dcterms:created>
  <dcterms:modified xsi:type="dcterms:W3CDTF">2023-07-26T07:07:50Z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