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6771418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аздаған жаңбыр, 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smtClean="0">
                <a:latin typeface="Times New Roman" pitchFamily="18" charset="0"/>
                <a:cs typeface="Times New Roman" pitchFamily="18" charset="0"/>
              </a:rPr>
              <a:t>і 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20-22</a:t>
            </a:r>
            <a:r>
              <a:rPr lang="ru-RU" sz="120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31-33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7914712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16911</TotalTime>
  <Words>485</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2984</cp:revision>
  <cp:lastPrinted>2021-07-01T07:38:07Z</cp:lastPrinted>
  <dcterms:created xsi:type="dcterms:W3CDTF">2018-03-27T06:03:00Z</dcterms:created>
  <dcterms:modified xsi:type="dcterms:W3CDTF">2023-07-26T06:36:05Z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