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750232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7-12, таңертең және күндіз екпіні 15-18 м/с. Ауа температурасы түнде 15-17, күндіз </a:t>
            </a:r>
            <a:r>
              <a:rPr lang="kk-KZ" sz="1200">
                <a:solidFill>
                  <a:prstClr val="black"/>
                </a:solidFill>
                <a:latin typeface="Times New Roman" pitchFamily="18" charset="0"/>
                <a:cs typeface="Times New Roman" pitchFamily="18" charset="0"/>
              </a:rPr>
              <a:t>27-29 жылы болады</a:t>
            </a:r>
            <a:r>
              <a:rPr lang="kk-KZ" sz="1200" dirty="0">
                <a:solidFill>
                  <a:prstClr val="black"/>
                </a:solidFill>
                <a:latin typeface="Times New Roman" pitchFamily="18" charset="0"/>
                <a:cs typeface="Times New Roman" pitchFamily="18" charset="0"/>
              </a:rPr>
              <a:t>.</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3617013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14923</TotalTime>
  <Words>540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2708</cp:revision>
  <cp:lastPrinted>2021-07-01T07:38:07Z</cp:lastPrinted>
  <dcterms:created xsi:type="dcterms:W3CDTF">2018-03-27T06:03:00Z</dcterms:created>
  <dcterms:modified xsi:type="dcterms:W3CDTF">2023-07-26T06:31:58Z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