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87D0B44-2453-437A-AE1A-78A62782BD4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78488-8484-41CF-9C8F-E80D59610C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06779-F910-45C7-A8E6-657B95A5F4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7767D-9A11-40F8-B3A6-548E1E0F55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1479A-A38C-4A51-AE00-5884C39EC7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876F9-D3CE-44B0-9BFB-27C2351506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8A83A-55D2-4B89-9D11-B3462449D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4AA14-405B-41B2-995C-961DD48D9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B139-9207-4ED0-9B5D-AC363690A1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7567-BF56-49F1-941C-481B5B8BC8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B2CBE-DD5D-44F7-A742-0378D35BF4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6FA42-D0C8-48CC-95F2-560071C94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37B2170-1556-4852-AAB5-788195929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208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27 июля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28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27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кратковременный дождь, гроза, град. </a:t>
            </a:r>
            <a:r>
              <a:rPr lang="ru-RU" altLang="zh-CN" dirty="0">
                <a:solidFill>
                  <a:schemeClr val="tx1"/>
                </a:solidFill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</a:rPr>
              <a:t>западный 3-8, при грозе порывы 18-23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</a:rPr>
              <a:t>22-24</a:t>
            </a:r>
            <a:r>
              <a:rPr lang="ru-RU" altLang="zh-CN" dirty="0" smtClean="0">
                <a:solidFill>
                  <a:schemeClr val="tx1"/>
                </a:solidFill>
              </a:rPr>
              <a:t>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</a:rPr>
              <a:t>30-32 тепла.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29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3-8, при грозе 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28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29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27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39748" y="33575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16548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3582</cp:revision>
  <cp:lastPrinted>2021-07-01T09:11:30Z</cp:lastPrinted>
  <dcterms:created xsi:type="dcterms:W3CDTF">2018-03-27T06:03:00Z</dcterms:created>
  <dcterms:modified xsi:type="dcterms:W3CDTF">2023-07-27T08:25:11Z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