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97" d="100"/>
          <a:sy n="97" d="100"/>
        </p:scale>
        <p:origin x="-84" y="-3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27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3-8 м/с. Температура воздуха ночью 17-19 тепла, днем сильная жара 33-35 градусов.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28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0-5 м/с. Температура воздуха 16-18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71062171"/>
              </p:ext>
            </p:extLst>
          </p:nvPr>
        </p:nvGraphicFramePr>
        <p:xfrm>
          <a:off x="5095876" y="4071942"/>
          <a:ext cx="4661994" cy="22880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1,392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июля,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29 июля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Нуршина А.Ж.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15912</TotalTime>
  <Words>596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3337</cp:revision>
  <cp:lastPrinted>2021-02-03T11:37:00Z</cp:lastPrinted>
  <dcterms:created xsi:type="dcterms:W3CDTF">2018-03-27T06:03:00Z</dcterms:created>
  <dcterms:modified xsi:type="dcterms:W3CDTF">2023-07-27T07:34:52Z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