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0618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27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757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северо-западный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21-23,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33-35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70783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14851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3073</cp:revision>
  <cp:lastPrinted>2023-05-30T06:33:28Z</cp:lastPrinted>
  <dcterms:created xsi:type="dcterms:W3CDTF">2018-03-27T06:03:00Z</dcterms:created>
  <dcterms:modified xsi:type="dcterms:W3CDTF">2023-07-27T06:36:03Z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