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8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6000813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28 июля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7-12 м/с. Температура воздуха ночью 16-18, днем 28-30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29 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29 июля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19-21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27 июля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5649189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0.551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0.383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16503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2758</cp:revision>
  <cp:lastPrinted>2021-07-01T03:56:27Z</cp:lastPrinted>
  <dcterms:created xsi:type="dcterms:W3CDTF">2018-03-27T06:03:00Z</dcterms:created>
  <dcterms:modified xsi:type="dcterms:W3CDTF">2023-07-27T07:50:51Z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