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403482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30505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дождь, гроза. Ветер северо- западный 9-14, при грозе 15-20 м/с. Температура воздуха ночью 14-16, днем 26-28 тепла.</a:t>
            </a:r>
            <a:endParaRPr lang="kk-KZ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29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юго-западный 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29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647347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Седелева.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23888</TotalTime>
  <Words>662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3995</cp:revision>
  <cp:lastPrinted>2021-11-30T05:55:24Z</cp:lastPrinted>
  <dcterms:created xsi:type="dcterms:W3CDTF">2018-03-27T06:03:00Z</dcterms:created>
  <dcterms:modified xsi:type="dcterms:W3CDTF">2023-07-27T06:36:25Z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