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65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0,439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0,176</a:t>
                      </a:r>
                      <a:endParaRPr lang="ru-RU" sz="11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таңертең және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14528</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2808</cp:revision>
  <cp:lastPrinted>2021-07-01T07:38:07Z</cp:lastPrinted>
  <dcterms:created xsi:type="dcterms:W3CDTF">2018-03-27T06:03:00Z</dcterms:created>
  <dcterms:modified xsi:type="dcterms:W3CDTF">2023-07-27T06:34:15Z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