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97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19945065"/>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208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28 </a:t>
            </a:r>
            <a:r>
              <a:rPr lang="kk-KZ" sz="1200" b="1" dirty="0">
                <a:solidFill>
                  <a:srgbClr val="000000"/>
                </a:solidFill>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27 </a:t>
            </a:r>
            <a:r>
              <a:rPr lang="kk-KZ" sz="1200" b="1" kern="900" dirty="0">
                <a:solidFill>
                  <a:srgbClr val="000000"/>
                </a:solidFill>
                <a:latin typeface="Times New Roman" panose="02020603050405020304" pitchFamily="18" charset="0"/>
                <a:cs typeface="Times New Roman" panose="02020603050405020304" pitchFamily="18" charset="0"/>
              </a:rPr>
              <a:t>шілденің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28 </a:t>
            </a:r>
            <a:r>
              <a:rPr lang="kk-KZ" sz="1200" b="1" kern="900" dirty="0">
                <a:solidFill>
                  <a:srgbClr val="000000"/>
                </a:solidFill>
                <a:latin typeface="Times New Roman" panose="02020603050405020304" pitchFamily="18" charset="0"/>
                <a:cs typeface="Times New Roman" panose="02020603050405020304" pitchFamily="18" charset="0"/>
              </a:rPr>
              <a:t>шілденің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7-12 м/с. Ауа температурасы түнде 16-18, күндіз 28-30 жылы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29 шілдеге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28 </a:t>
            </a:r>
            <a:r>
              <a:rPr lang="kk-KZ" sz="1200" b="1" kern="900" dirty="0">
                <a:solidFill>
                  <a:srgbClr val="000000"/>
                </a:solidFill>
                <a:latin typeface="Times New Roman" panose="02020603050405020304" pitchFamily="18" charset="0"/>
                <a:cs typeface="Times New Roman" panose="02020603050405020304" pitchFamily="18" charset="0"/>
              </a:rPr>
              <a:t>шілденің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29 </a:t>
            </a:r>
            <a:r>
              <a:rPr lang="kk-KZ" sz="1200" b="1" kern="900" dirty="0">
                <a:solidFill>
                  <a:srgbClr val="000000"/>
                </a:solidFill>
                <a:latin typeface="Times New Roman" panose="02020603050405020304" pitchFamily="18" charset="0"/>
                <a:cs typeface="Times New Roman" panose="02020603050405020304" pitchFamily="18" charset="0"/>
              </a:rPr>
              <a:t>шілденің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5-10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19-21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45128449"/>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88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0.551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115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514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0.103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36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0.013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27 </a:t>
            </a:r>
            <a:r>
              <a:rPr lang="kk-KZ" sz="1200" b="1" kern="900" dirty="0">
                <a:solidFill>
                  <a:srgbClr val="000000"/>
                </a:solidFill>
                <a:latin typeface="Times New Roman" panose="02020603050405020304" pitchFamily="18" charset="0"/>
                <a:cs typeface="Times New Roman" panose="02020603050405020304" pitchFamily="18" charset="0"/>
              </a:rPr>
              <a:t>шілдеде</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14925</TotalTime>
  <Words>561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2710</cp:revision>
  <cp:lastPrinted>2021-07-01T07:38:07Z</cp:lastPrinted>
  <dcterms:created xsi:type="dcterms:W3CDTF">2018-03-27T06:03:00Z</dcterms:created>
  <dcterms:modified xsi:type="dcterms:W3CDTF">2023-07-27T07:51:51Z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