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7932365"/>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285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27 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27 ш</a:t>
            </a:r>
            <a:r>
              <a:rPr lang="kk-KZ" altLang="ru-RU" sz="1100" b="1" dirty="0">
                <a:latin typeface="Times New Roman" panose="02020603050405020304" pitchFamily="18" charset="0"/>
                <a:cs typeface="Times New Roman" panose="02020603050405020304" pitchFamily="18" charset="0"/>
              </a:rPr>
              <a:t>і</a:t>
            </a:r>
            <a:r>
              <a:rPr lang="ru-RU" altLang="ru-RU" sz="1100" b="1" dirty="0" err="1">
                <a:latin typeface="Times New Roman" panose="02020603050405020304" pitchFamily="18" charset="0"/>
                <a:cs typeface="Times New Roman" panose="02020603050405020304" pitchFamily="18" charset="0"/>
              </a:rPr>
              <a:t>лде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54870243"/>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0.653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5140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0.843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44824"/>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28</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27 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28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таңертең және күндіз </a:t>
            </a:r>
            <a:r>
              <a:rPr lang="kk-KZ" sz="1100" dirty="0">
                <a:latin typeface="Times New Roman" panose="02020603050405020304" pitchFamily="18" charset="0"/>
                <a:cs typeface="Times New Roman" panose="02020603050405020304" pitchFamily="18" charset="0"/>
              </a:rPr>
              <a:t>жаңбыр, найзағай</a:t>
            </a:r>
            <a:r>
              <a:rPr lang="kk-KZ" sz="1100" kern="1400" dirty="0">
                <a:solidFill>
                  <a:srgbClr val="000000"/>
                </a:solidFill>
                <a:latin typeface="Times New Roman" panose="02020603050405020304" pitchFamily="18" charset="0"/>
                <a:ea typeface="Times New Roman" panose="02020603050405020304" pitchFamily="18" charset="0"/>
              </a:rPr>
              <a:t>. Солтүстік-батыстан жел</a:t>
            </a:r>
            <a:r>
              <a:rPr lang="kk-KZ" sz="1100" dirty="0">
                <a:latin typeface="Times New Roman" panose="02020603050405020304" pitchFamily="18" charset="0"/>
                <a:ea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9-14, найзағай кезінде 15-20 м/с</a:t>
            </a:r>
            <a:r>
              <a:rPr lang="kk-KZ" sz="1100" dirty="0">
                <a:latin typeface="Times New Roman" panose="02020603050405020304" pitchFamily="18" charset="0"/>
                <a:ea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 14-16, күндіз 26-28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29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28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29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a:t>
            </a:r>
            <a:r>
              <a:rPr lang="kk-KZ" sz="1100" dirty="0">
                <a:latin typeface="Times New Roman" panose="02020603050405020304" pitchFamily="18" charset="0"/>
                <a:cs typeface="Times New Roman" panose="02020603050405020304" pitchFamily="18" charset="0"/>
              </a:rPr>
              <a:t> б</a:t>
            </a:r>
            <a:r>
              <a:rPr lang="kk-KZ" sz="1100" kern="1400" dirty="0">
                <a:solidFill>
                  <a:srgbClr val="000000"/>
                </a:solidFill>
                <a:latin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a:solidFill>
                  <a:srgbClr val="000000"/>
                </a:solidFill>
                <a:latin typeface="Times New Roman" panose="02020603050405020304" pitchFamily="18" charset="0"/>
                <a:ea typeface="Times New Roman" panose="02020603050405020304" pitchFamily="18" charset="0"/>
              </a:rPr>
              <a:t>Оңтүстік-батыстан</a:t>
            </a:r>
            <a:r>
              <a:rPr lang="kk-KZ" sz="1100">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ғ</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16-18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28</a:t>
            </a:r>
            <a:r>
              <a:rPr lang="ru-RU" sz="11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dirty="0">
                <a:solidFill>
                  <a:schemeClr val="tx1"/>
                </a:solidFill>
                <a:latin typeface="Times New Roman" panose="02020603050405020304" pitchFamily="18" charset="0"/>
                <a:cs typeface="Times New Roman" panose="02020603050405020304" pitchFamily="18" charset="0"/>
              </a:rPr>
              <a:t>, түнде 29</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шілдеге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Седелева. Н.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22928</TotalTime>
  <Words>618</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3931</cp:revision>
  <cp:lastPrinted>2023-01-16T10:13:34Z</cp:lastPrinted>
  <dcterms:created xsi:type="dcterms:W3CDTF">2018-03-27T06:03:00Z</dcterms:created>
  <dcterms:modified xsi:type="dcterms:W3CDTF">2023-07-27T06:38:42Z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