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97" d="100"/>
          <a:sy n="97" d="100"/>
        </p:scale>
        <p:origin x="-84" y="-31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№208</a:t>
                      </a:r>
                      <a:r>
                        <a:rPr lang="ru-RU" altLang="x-none" sz="1600" b="1" i="1" baseline="0" smtClean="0">
                          <a:solidFill>
                            <a:srgbClr val="002060"/>
                          </a:solidFill>
                          <a:latin typeface="Times New Roman" panose="02020603050405020304" pitchFamily="18" charset="0"/>
                          <a:cs typeface="Times New Roman" panose="02020603050405020304" pitchFamily="18" charset="0"/>
                        </a:rPr>
                        <a:t> </a:t>
                      </a:r>
                      <a:r>
                        <a:rPr lang="ru-RU" altLang="x-none" sz="1600" b="1" i="1"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28 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27</a:t>
            </a:r>
            <a:r>
              <a:rPr lang="kk-KZ" altLang="ru-RU" sz="1200" b="1" dirty="0" smtClean="0">
                <a:solidFill>
                  <a:srgbClr val="000000"/>
                </a:solidFill>
                <a:latin typeface="Times New Roman" pitchFamily="18" charset="0"/>
                <a:cs typeface="Times New Roman" pitchFamily="18" charset="0"/>
              </a:rPr>
              <a:t> 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28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Солтүстік-батыстан жел соғады, күші 3-8 м/с</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Ауа температурасы түнде 17-19 градус жылы, күндіз 33-35 градус қатты ыстық болады.</a:t>
            </a:r>
          </a:p>
          <a:p>
            <a:pPr algn="ctr"/>
            <a:r>
              <a:rPr lang="kk-KZ" sz="1200" b="1" dirty="0" smtClean="0">
                <a:solidFill>
                  <a:srgbClr val="000000"/>
                </a:solidFill>
                <a:latin typeface="Times New Roman" pitchFamily="18" charset="0"/>
                <a:cs typeface="Times New Roman" pitchFamily="18" charset="0"/>
              </a:rPr>
              <a:t>29 шілде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28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29</a:t>
            </a:r>
            <a:r>
              <a:rPr lang="kk-KZ" sz="1200" b="1" dirty="0" smtClean="0">
                <a:solidFill>
                  <a:srgbClr val="000000"/>
                </a:solidFill>
                <a:latin typeface="Times New Roman" pitchFamily="18" charset="0"/>
                <a:cs typeface="Times New Roman" pitchFamily="18" charset="0"/>
              </a:rPr>
              <a:t> 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a:t>
            </a:r>
            <a:r>
              <a:rPr lang="kk-KZ" sz="1200" smtClean="0">
                <a:latin typeface="Times New Roman" pitchFamily="18" charset="0"/>
                <a:cs typeface="Times New Roman" pitchFamily="18" charset="0"/>
              </a:rPr>
              <a:t>Солтүстік-батыстан </a:t>
            </a:r>
            <a:r>
              <a:rPr lang="kk-KZ" sz="1200" dirty="0" smtClean="0">
                <a:latin typeface="Times New Roman" pitchFamily="18" charset="0"/>
                <a:cs typeface="Times New Roman" pitchFamily="18" charset="0"/>
              </a:rPr>
              <a:t>жел соғады, күші 0-5 м/с. Ауа температурасы 16-18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527161386"/>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0,130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0,165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825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278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1,392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4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1,000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967161996"/>
              </p:ext>
            </p:extLst>
          </p:nvPr>
        </p:nvGraphicFramePr>
        <p:xfrm>
          <a:off x="4973638" y="6453336"/>
          <a:ext cx="4787899" cy="54864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p>
                      <a:endParaRPr lang="ru-RU" b="1"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29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жоғары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15087</TotalTime>
  <Words>501</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3275</cp:revision>
  <cp:lastPrinted>2021-07-01T07:38:07Z</cp:lastPrinted>
  <dcterms:created xsi:type="dcterms:W3CDTF">2018-03-27T06:03:00Z</dcterms:created>
  <dcterms:modified xsi:type="dcterms:W3CDTF">2023-07-27T07:34:39Z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